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"/>
  </p:notesMasterIdLst>
  <p:sldIdLst>
    <p:sldId id="259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EA61A-C410-4A1F-84F4-978A143676EA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EE8BF-3D74-4C5A-92C6-C6B96300AA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677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EE8BF-3D74-4C5A-92C6-C6B96300AAB0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9570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05166-F84E-4EFD-A6ED-5323E38530A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CF2D-E4A0-4CD8-B797-707BF523C2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668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05166-F84E-4EFD-A6ED-5323E38530A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CF2D-E4A0-4CD8-B797-707BF523C2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0222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05166-F84E-4EFD-A6ED-5323E38530A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CF2D-E4A0-4CD8-B797-707BF523C2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93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05166-F84E-4EFD-A6ED-5323E38530A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CF2D-E4A0-4CD8-B797-707BF523C2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0751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05166-F84E-4EFD-A6ED-5323E38530A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CF2D-E4A0-4CD8-B797-707BF523C2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702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05166-F84E-4EFD-A6ED-5323E38530A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CF2D-E4A0-4CD8-B797-707BF523C2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995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05166-F84E-4EFD-A6ED-5323E38530A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CF2D-E4A0-4CD8-B797-707BF523C2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705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05166-F84E-4EFD-A6ED-5323E38530A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CF2D-E4A0-4CD8-B797-707BF523C2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5049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05166-F84E-4EFD-A6ED-5323E38530A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CF2D-E4A0-4CD8-B797-707BF523C2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676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05166-F84E-4EFD-A6ED-5323E38530A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CF2D-E4A0-4CD8-B797-707BF523C2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071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05166-F84E-4EFD-A6ED-5323E38530A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CF2D-E4A0-4CD8-B797-707BF523C2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900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05166-F84E-4EFD-A6ED-5323E38530A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CF2D-E4A0-4CD8-B797-707BF523C2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7017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디자인 소스\한국일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32" y="-188640"/>
            <a:ext cx="9144001" cy="6858000"/>
          </a:xfrm>
          <a:prstGeom prst="rect">
            <a:avLst/>
          </a:prstGeom>
          <a:noFill/>
        </p:spPr>
      </p:pic>
      <p:sp>
        <p:nvSpPr>
          <p:cNvPr id="39" name="제목 2"/>
          <p:cNvSpPr txBox="1">
            <a:spLocks/>
          </p:cNvSpPr>
          <p:nvPr/>
        </p:nvSpPr>
        <p:spPr>
          <a:xfrm>
            <a:off x="-3461" y="-99392"/>
            <a:ext cx="9199536" cy="72008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3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한</a:t>
            </a:r>
            <a:r>
              <a:rPr lang="ko-KR" altLang="en-US" sz="3400" b="1" dirty="0" smtClean="0">
                <a:latin typeface="맑은 고딕"/>
                <a:ea typeface="맑은 고딕"/>
              </a:rPr>
              <a:t>∙</a:t>
            </a:r>
            <a:r>
              <a:rPr lang="ko-KR" altLang="en-US" sz="3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현인회의</a:t>
            </a:r>
            <a:endParaRPr lang="ko-KR" altLang="en-US" sz="3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496" y="1240884"/>
            <a:ext cx="5502531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en-US" altLang="ko-KR" dirty="0" smtClean="0"/>
              <a:t> </a:t>
            </a:r>
            <a:r>
              <a:rPr lang="en-US" altLang="ko-KR" sz="1600" dirty="0" smtClean="0"/>
              <a:t>2015</a:t>
            </a:r>
            <a:r>
              <a:rPr lang="ko-KR" altLang="en-US" sz="1600" dirty="0"/>
              <a:t>년 </a:t>
            </a:r>
            <a:r>
              <a:rPr lang="ko-KR" altLang="en-US" sz="1600" dirty="0" smtClean="0"/>
              <a:t>한</a:t>
            </a:r>
            <a:r>
              <a:rPr lang="en-US" altLang="ko-KR" sz="1600" dirty="0" smtClean="0"/>
              <a:t>·</a:t>
            </a:r>
            <a:r>
              <a:rPr lang="ko-KR" altLang="en-US" sz="1600" dirty="0" smtClean="0"/>
              <a:t>일 </a:t>
            </a:r>
            <a:r>
              <a:rPr lang="ko-KR" altLang="en-US" sz="1600" dirty="0"/>
              <a:t>국교정상화 </a:t>
            </a:r>
            <a:r>
              <a:rPr lang="en-US" altLang="ko-KR" sz="1600" dirty="0"/>
              <a:t>50</a:t>
            </a:r>
            <a:r>
              <a:rPr lang="ko-KR" altLang="en-US" sz="1600" dirty="0"/>
              <a:t>주년을 맞이하여 한</a:t>
            </a:r>
            <a:r>
              <a:rPr lang="en-US" altLang="ko-KR" sz="1600" dirty="0"/>
              <a:t>·</a:t>
            </a:r>
            <a:r>
              <a:rPr lang="ko-KR" altLang="en-US" sz="1600" dirty="0" smtClean="0"/>
              <a:t>일 관계 </a:t>
            </a:r>
            <a:endParaRPr lang="en-US" altLang="ko-KR" sz="1600" dirty="0" smtClean="0"/>
          </a:p>
          <a:p>
            <a:pPr fontAlgn="base"/>
            <a:r>
              <a:rPr lang="en-US" altLang="ko-KR" sz="1600" dirty="0" smtClean="0"/>
              <a:t> </a:t>
            </a:r>
            <a:r>
              <a:rPr lang="ko-KR" altLang="en-US" sz="1600" dirty="0" smtClean="0"/>
              <a:t>개선을 위한 환경조성과</a:t>
            </a:r>
            <a:r>
              <a:rPr lang="en-US" altLang="ko-KR" sz="1600" dirty="0" smtClean="0"/>
              <a:t> </a:t>
            </a:r>
            <a:r>
              <a:rPr lang="ko-KR" altLang="en-US" sz="1600" dirty="0"/>
              <a:t>양국관계에 대한 </a:t>
            </a:r>
            <a:r>
              <a:rPr lang="ko-KR" altLang="en-US" sz="1600" dirty="0" smtClean="0"/>
              <a:t>건의서를 마련</a:t>
            </a:r>
            <a:r>
              <a:rPr lang="en-US" altLang="ko-KR" sz="1600" dirty="0" smtClean="0"/>
              <a:t>,</a:t>
            </a:r>
          </a:p>
          <a:p>
            <a:pPr fontAlgn="base"/>
            <a:r>
              <a:rPr lang="en-US" altLang="ko-KR" sz="1600" dirty="0"/>
              <a:t> </a:t>
            </a:r>
            <a:r>
              <a:rPr lang="ko-KR" altLang="en-US" sz="1600" dirty="0" smtClean="0"/>
              <a:t>양국 </a:t>
            </a:r>
            <a:r>
              <a:rPr lang="ko-KR" altLang="en-US" sz="1600" dirty="0"/>
              <a:t>정부에 제출하기 위해 양국 원로들로 구성된 회의체</a:t>
            </a:r>
          </a:p>
          <a:p>
            <a:pPr fontAlgn="base"/>
            <a:r>
              <a:rPr lang="en-US" altLang="ko-KR" sz="1600" dirty="0" smtClean="0"/>
              <a:t>  </a:t>
            </a:r>
            <a:r>
              <a:rPr lang="en-US" altLang="ko-KR" sz="1400" dirty="0" smtClean="0">
                <a:solidFill>
                  <a:srgbClr val="FF0000"/>
                </a:solidFill>
              </a:rPr>
              <a:t>* </a:t>
            </a:r>
            <a:r>
              <a:rPr lang="ko-KR" altLang="en-US" sz="1400" dirty="0" smtClean="0">
                <a:solidFill>
                  <a:srgbClr val="FF0000"/>
                </a:solidFill>
              </a:rPr>
              <a:t>도쿄회의</a:t>
            </a:r>
            <a:r>
              <a:rPr lang="en-US" altLang="ko-KR" sz="1400" dirty="0" smtClean="0">
                <a:solidFill>
                  <a:srgbClr val="FF0000"/>
                </a:solidFill>
              </a:rPr>
              <a:t>(2015.3.22)</a:t>
            </a:r>
            <a:r>
              <a:rPr lang="ko-KR" altLang="en-US" sz="1400" dirty="0" smtClean="0">
                <a:solidFill>
                  <a:srgbClr val="FF0000"/>
                </a:solidFill>
              </a:rPr>
              <a:t>에 </a:t>
            </a:r>
            <a:r>
              <a:rPr lang="ko-KR" altLang="en-US" sz="1400" dirty="0">
                <a:solidFill>
                  <a:srgbClr val="FF0000"/>
                </a:solidFill>
              </a:rPr>
              <a:t>이어</a:t>
            </a:r>
            <a:r>
              <a:rPr lang="en-US" altLang="ko-KR" sz="1400" dirty="0" smtClean="0">
                <a:solidFill>
                  <a:srgbClr val="FF0000"/>
                </a:solidFill>
              </a:rPr>
              <a:t>, </a:t>
            </a:r>
            <a:r>
              <a:rPr lang="ko-KR" altLang="en-US" sz="1400" dirty="0" smtClean="0">
                <a:solidFill>
                  <a:srgbClr val="FF0000"/>
                </a:solidFill>
              </a:rPr>
              <a:t>서울회의</a:t>
            </a:r>
            <a:r>
              <a:rPr lang="en-US" altLang="ko-KR" sz="1400" dirty="0" smtClean="0">
                <a:solidFill>
                  <a:srgbClr val="FF0000"/>
                </a:solidFill>
              </a:rPr>
              <a:t>(2015.6.1)</a:t>
            </a:r>
            <a:r>
              <a:rPr lang="ko-KR" altLang="en-US" sz="1400" dirty="0" smtClean="0">
                <a:solidFill>
                  <a:srgbClr val="FF0000"/>
                </a:solidFill>
              </a:rPr>
              <a:t> 개최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pic>
        <p:nvPicPr>
          <p:cNvPr id="42" name="그림 4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086" y="764704"/>
            <a:ext cx="3559125" cy="1585821"/>
          </a:xfrm>
          <a:prstGeom prst="rect">
            <a:avLst/>
          </a:prstGeom>
        </p:spPr>
      </p:pic>
      <p:pic>
        <p:nvPicPr>
          <p:cNvPr id="44" name="그림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4159" y="4805342"/>
            <a:ext cx="2617370" cy="1647994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35496" y="2879065"/>
            <a:ext cx="5472608" cy="2062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fontAlgn="base"/>
            <a:r>
              <a:rPr lang="ko-KR" altLang="en-US" sz="1600" dirty="0" smtClean="0"/>
              <a:t>종전 </a:t>
            </a:r>
            <a:r>
              <a:rPr lang="en-US" altLang="ko-KR" sz="1600" dirty="0"/>
              <a:t>70</a:t>
            </a:r>
            <a:r>
              <a:rPr lang="ko-KR" altLang="en-US" sz="1600" dirty="0"/>
              <a:t>주년이자 </a:t>
            </a:r>
            <a:r>
              <a:rPr lang="ko-KR" altLang="en-US" sz="1600" dirty="0" smtClean="0"/>
              <a:t>한</a:t>
            </a:r>
            <a:r>
              <a:rPr lang="ko-KR" altLang="en-US" sz="1600" dirty="0" smtClean="0">
                <a:latin typeface="맑은 고딕"/>
                <a:ea typeface="맑은 고딕"/>
              </a:rPr>
              <a:t>∙</a:t>
            </a:r>
            <a:r>
              <a:rPr lang="ko-KR" altLang="en-US" sz="1600" dirty="0" smtClean="0"/>
              <a:t>일국교정상화 </a:t>
            </a:r>
            <a:r>
              <a:rPr lang="en-US" altLang="ko-KR" sz="1600" dirty="0"/>
              <a:t>50</a:t>
            </a:r>
            <a:r>
              <a:rPr lang="ko-KR" altLang="en-US" sz="1600" dirty="0"/>
              <a:t>주년인 </a:t>
            </a:r>
            <a:r>
              <a:rPr lang="en-US" altLang="ko-KR" sz="1600" dirty="0"/>
              <a:t>2015</a:t>
            </a:r>
            <a:r>
              <a:rPr lang="ko-KR" altLang="en-US" sz="1600" dirty="0" smtClean="0"/>
              <a:t>년은 </a:t>
            </a:r>
            <a:endParaRPr lang="en-US" altLang="ko-KR" sz="1600" dirty="0" smtClean="0"/>
          </a:p>
          <a:p>
            <a:pPr lvl="0" algn="ctr" fontAlgn="base"/>
            <a:r>
              <a:rPr lang="ko-KR" altLang="en-US" sz="1600" dirty="0" smtClean="0"/>
              <a:t>한</a:t>
            </a:r>
            <a:r>
              <a:rPr lang="ko-KR" altLang="en-US" sz="1600" dirty="0" smtClean="0">
                <a:latin typeface="맑은 고딕"/>
                <a:ea typeface="맑은 고딕"/>
              </a:rPr>
              <a:t>∙</a:t>
            </a:r>
            <a:r>
              <a:rPr lang="ko-KR" altLang="en-US" sz="1600" dirty="0" smtClean="0"/>
              <a:t>일이 가장 </a:t>
            </a:r>
            <a:r>
              <a:rPr lang="ko-KR" altLang="en-US" sz="1600" dirty="0"/>
              <a:t>가까운 이웃으로서 함께 </a:t>
            </a:r>
            <a:endParaRPr lang="en-US" altLang="ko-KR" sz="1600" dirty="0" smtClean="0"/>
          </a:p>
          <a:p>
            <a:pPr lvl="0" algn="ctr" fontAlgn="base"/>
            <a:r>
              <a:rPr lang="ko-KR" altLang="en-US" sz="1600" dirty="0" smtClean="0"/>
              <a:t>미래의 청사진을 준비해야 할 </a:t>
            </a:r>
            <a:r>
              <a:rPr lang="ko-KR" altLang="en-US" sz="1600" dirty="0"/>
              <a:t>중대한 </a:t>
            </a:r>
            <a:r>
              <a:rPr lang="ko-KR" altLang="en-US" sz="1600" dirty="0" smtClean="0"/>
              <a:t>시점</a:t>
            </a:r>
            <a:endParaRPr lang="en-US" altLang="ko-KR" sz="1600" dirty="0" smtClean="0"/>
          </a:p>
          <a:p>
            <a:pPr lvl="0" algn="ctr" fontAlgn="base"/>
            <a:endParaRPr lang="en-US" altLang="ko-KR" sz="1600" dirty="0" smtClean="0"/>
          </a:p>
          <a:p>
            <a:pPr lvl="0" algn="ctr" fontAlgn="base"/>
            <a:r>
              <a:rPr lang="ko-KR" altLang="en-US" sz="1600" dirty="0"/>
              <a:t>한∙일 현인들은 양국 국민을 대표하여 국가 지도자들이 </a:t>
            </a:r>
            <a:endParaRPr lang="en-US" altLang="ko-KR" sz="1600" dirty="0"/>
          </a:p>
          <a:p>
            <a:pPr lvl="0" algn="ctr" fontAlgn="base"/>
            <a:r>
              <a:rPr lang="en-US" altLang="ko-KR" sz="1600" dirty="0"/>
              <a:t> </a:t>
            </a:r>
            <a:r>
              <a:rPr lang="ko-KR" altLang="en-US" sz="1600" dirty="0" smtClean="0"/>
              <a:t>용기 있는 </a:t>
            </a:r>
            <a:r>
              <a:rPr lang="ko-KR" altLang="en-US" sz="1600" dirty="0"/>
              <a:t>결단을 내릴 수 있도록 지속적으로 조언하면서</a:t>
            </a:r>
            <a:r>
              <a:rPr lang="en-US" altLang="ko-KR" sz="1600" dirty="0"/>
              <a:t>, </a:t>
            </a:r>
          </a:p>
          <a:p>
            <a:pPr lvl="0" algn="ctr" fontAlgn="base"/>
            <a:r>
              <a:rPr lang="en-US" altLang="ko-KR" sz="1600" dirty="0"/>
              <a:t> </a:t>
            </a:r>
            <a:r>
              <a:rPr lang="ko-KR" altLang="en-US" sz="1600" b="1" u="sng" dirty="0">
                <a:solidFill>
                  <a:srgbClr val="FF0000"/>
                </a:solidFill>
              </a:rPr>
              <a:t>정상회담 등의 돌파구가 마련되고 한∙일관계가 더욱 발전</a:t>
            </a:r>
            <a:endParaRPr lang="en-US" altLang="ko-KR" sz="1600" b="1" u="sng" dirty="0">
              <a:solidFill>
                <a:srgbClr val="FF0000"/>
              </a:solidFill>
            </a:endParaRPr>
          </a:p>
          <a:p>
            <a:pPr lvl="0" algn="ctr" fontAlgn="base"/>
            <a:r>
              <a:rPr lang="en-US" altLang="ko-KR" sz="1600" b="1" dirty="0">
                <a:solidFill>
                  <a:srgbClr val="FF0000"/>
                </a:solidFill>
              </a:rPr>
              <a:t> </a:t>
            </a:r>
            <a:r>
              <a:rPr lang="ko-KR" altLang="en-US" sz="1600" b="1" u="sng" dirty="0">
                <a:solidFill>
                  <a:srgbClr val="FF0000"/>
                </a:solidFill>
              </a:rPr>
              <a:t>할 수 있는</a:t>
            </a:r>
            <a:r>
              <a:rPr lang="en-US" altLang="ko-KR" sz="1600" b="1" u="sng" dirty="0">
                <a:solidFill>
                  <a:srgbClr val="FF0000"/>
                </a:solidFill>
              </a:rPr>
              <a:t> </a:t>
            </a:r>
            <a:r>
              <a:rPr lang="ko-KR" altLang="en-US" sz="1600" b="1" u="sng" dirty="0">
                <a:solidFill>
                  <a:srgbClr val="FF0000"/>
                </a:solidFill>
              </a:rPr>
              <a:t>환경 조성에 기여</a:t>
            </a:r>
            <a:r>
              <a:rPr lang="ko-KR" altLang="en-US" sz="1600" dirty="0"/>
              <a:t>하고 노력해 나가기로 </a:t>
            </a:r>
            <a:r>
              <a:rPr lang="ko-KR" altLang="en-US" sz="1600" dirty="0" smtClean="0"/>
              <a:t>함</a:t>
            </a:r>
            <a:endParaRPr lang="ko-KR" altLang="en-US" sz="1600" dirty="0"/>
          </a:p>
        </p:txBody>
      </p:sp>
      <p:sp>
        <p:nvSpPr>
          <p:cNvPr id="5" name="직사각형 4"/>
          <p:cNvSpPr/>
          <p:nvPr/>
        </p:nvSpPr>
        <p:spPr>
          <a:xfrm>
            <a:off x="-108520" y="2454056"/>
            <a:ext cx="2507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ko-KR" altLang="en-US" dirty="0"/>
              <a:t>○ </a:t>
            </a:r>
            <a:r>
              <a:rPr lang="ko-KR" altLang="en-US" b="1" dirty="0"/>
              <a:t>현인회의 주요논점 </a:t>
            </a:r>
            <a:endParaRPr lang="en-US" altLang="ko-KR" b="1" dirty="0"/>
          </a:p>
        </p:txBody>
      </p:sp>
      <p:sp>
        <p:nvSpPr>
          <p:cNvPr id="48" name="이등변 삼각형 47"/>
          <p:cNvSpPr/>
          <p:nvPr/>
        </p:nvSpPr>
        <p:spPr>
          <a:xfrm flipV="1">
            <a:off x="1043608" y="3698501"/>
            <a:ext cx="3456384" cy="137418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TextBox 50"/>
          <p:cNvSpPr txBox="1"/>
          <p:nvPr/>
        </p:nvSpPr>
        <p:spPr>
          <a:xfrm>
            <a:off x="3126248" y="5571237"/>
            <a:ext cx="3389968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ko-KR" altLang="en-US" sz="1400" dirty="0" smtClean="0"/>
              <a:t>모리 </a:t>
            </a:r>
            <a:r>
              <a:rPr lang="ko-KR" altLang="en-US" sz="1400" dirty="0"/>
              <a:t>前총리</a:t>
            </a:r>
            <a:r>
              <a:rPr lang="en-US" altLang="ko-KR" sz="1400" dirty="0"/>
              <a:t>, </a:t>
            </a:r>
            <a:r>
              <a:rPr lang="ko-KR" altLang="en-US" sz="1400" dirty="0" err="1"/>
              <a:t>후쿠다</a:t>
            </a:r>
            <a:r>
              <a:rPr lang="ko-KR" altLang="en-US" sz="1400" dirty="0"/>
              <a:t> </a:t>
            </a:r>
            <a:r>
              <a:rPr lang="ko-KR" altLang="en-US" sz="1400" dirty="0" smtClean="0"/>
              <a:t>前총리</a:t>
            </a:r>
            <a:r>
              <a:rPr lang="en-US" altLang="ko-KR" sz="1400" dirty="0" smtClean="0"/>
              <a:t>, </a:t>
            </a:r>
            <a:r>
              <a:rPr lang="ko-KR" altLang="en-US" sz="1400" dirty="0" err="1" smtClean="0"/>
              <a:t>가와무라</a:t>
            </a:r>
            <a:r>
              <a:rPr lang="ko-KR" altLang="en-US" sz="1400" dirty="0" smtClean="0"/>
              <a:t> </a:t>
            </a:r>
            <a:endParaRPr lang="en-US" altLang="ko-KR" sz="1400" dirty="0" smtClean="0"/>
          </a:p>
          <a:p>
            <a:pPr fontAlgn="base"/>
            <a:r>
              <a:rPr lang="ko-KR" altLang="en-US" sz="1400" dirty="0" smtClean="0"/>
              <a:t>前관방장관</a:t>
            </a:r>
            <a:r>
              <a:rPr lang="en-US" altLang="ko-KR" sz="1400" dirty="0"/>
              <a:t>, </a:t>
            </a:r>
            <a:r>
              <a:rPr lang="ko-KR" altLang="en-US" sz="1400" dirty="0" smtClean="0"/>
              <a:t>모기 일한포럼 </a:t>
            </a:r>
            <a:r>
              <a:rPr lang="ko-KR" altLang="en-US" sz="1400" dirty="0"/>
              <a:t>회장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사사키 일한경제협회 </a:t>
            </a:r>
            <a:r>
              <a:rPr lang="ko-KR" altLang="en-US" sz="1400" dirty="0"/>
              <a:t>회장</a:t>
            </a:r>
            <a:r>
              <a:rPr lang="en-US" altLang="ko-KR" sz="1400" dirty="0" smtClean="0"/>
              <a:t>, </a:t>
            </a:r>
            <a:r>
              <a:rPr lang="ko-KR" altLang="en-US" sz="1400" dirty="0" err="1" smtClean="0"/>
              <a:t>사메지마</a:t>
            </a:r>
            <a:r>
              <a:rPr lang="ko-KR" altLang="en-US" sz="1400" dirty="0" smtClean="0"/>
              <a:t> 일한문화</a:t>
            </a:r>
            <a:endParaRPr lang="en-US" altLang="ko-KR" sz="1400" dirty="0" smtClean="0"/>
          </a:p>
          <a:p>
            <a:pPr fontAlgn="base"/>
            <a:r>
              <a:rPr lang="ko-KR" altLang="en-US" sz="1400" dirty="0" smtClean="0"/>
              <a:t>교류기금 회장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소에야 </a:t>
            </a:r>
            <a:r>
              <a:rPr lang="ko-KR" altLang="en-US" sz="1400" dirty="0" err="1" smtClean="0"/>
              <a:t>게이오대</a:t>
            </a:r>
            <a:r>
              <a:rPr lang="ko-KR" altLang="en-US" sz="1400" dirty="0" smtClean="0"/>
              <a:t> 교수</a:t>
            </a:r>
            <a:endParaRPr lang="ko-KR" altLang="en-US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45339" y="5571237"/>
            <a:ext cx="3080909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en-US" altLang="ko-KR" sz="1400" dirty="0" smtClean="0"/>
              <a:t> </a:t>
            </a:r>
            <a:r>
              <a:rPr lang="ko-KR" altLang="en-US" sz="1400" dirty="0" smtClean="0"/>
              <a:t>이홍구 </a:t>
            </a:r>
            <a:r>
              <a:rPr lang="ko-KR" altLang="en-US" sz="1400" dirty="0"/>
              <a:t>前총리</a:t>
            </a:r>
            <a:r>
              <a:rPr lang="en-US" altLang="ko-KR" sz="1400" dirty="0"/>
              <a:t>, </a:t>
            </a:r>
            <a:r>
              <a:rPr lang="ko-KR" altLang="en-US" sz="1400" dirty="0"/>
              <a:t>김수한 前국회의장</a:t>
            </a:r>
            <a:r>
              <a:rPr lang="en-US" altLang="ko-KR" sz="1400" dirty="0"/>
              <a:t>, </a:t>
            </a:r>
            <a:endParaRPr lang="en-US" altLang="ko-KR" sz="1400" dirty="0" smtClean="0"/>
          </a:p>
          <a:p>
            <a:pPr fontAlgn="base"/>
            <a:r>
              <a:rPr lang="en-US" altLang="ko-KR" sz="1400" dirty="0"/>
              <a:t> </a:t>
            </a:r>
            <a:r>
              <a:rPr lang="ko-KR" altLang="en-US" sz="1400" dirty="0" smtClean="0"/>
              <a:t>이승윤 </a:t>
            </a:r>
            <a:r>
              <a:rPr lang="ko-KR" altLang="en-US" sz="1400" dirty="0"/>
              <a:t>前부총리</a:t>
            </a:r>
            <a:r>
              <a:rPr lang="en-US" altLang="ko-KR" sz="1400" dirty="0"/>
              <a:t>, </a:t>
            </a:r>
            <a:r>
              <a:rPr lang="ko-KR" altLang="en-US" sz="1400" dirty="0" err="1" smtClean="0"/>
              <a:t>공로명</a:t>
            </a:r>
            <a:r>
              <a:rPr lang="ko-KR" altLang="en-US" sz="1400" dirty="0" smtClean="0"/>
              <a:t> </a:t>
            </a:r>
            <a:r>
              <a:rPr lang="ko-KR" altLang="en-US" sz="1400" dirty="0" err="1" smtClean="0"/>
              <a:t>前외무장</a:t>
            </a:r>
            <a:endParaRPr lang="en-US" altLang="ko-KR" sz="1400" dirty="0" smtClean="0"/>
          </a:p>
          <a:p>
            <a:pPr fontAlgn="base"/>
            <a:r>
              <a:rPr lang="en-US" altLang="ko-KR" sz="1400" dirty="0"/>
              <a:t> </a:t>
            </a:r>
            <a:r>
              <a:rPr lang="ko-KR" altLang="en-US" sz="1400" dirty="0" smtClean="0"/>
              <a:t>관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유명환 </a:t>
            </a:r>
            <a:r>
              <a:rPr lang="ko-KR" altLang="en-US" sz="1400" dirty="0"/>
              <a:t>前외무장관</a:t>
            </a:r>
            <a:r>
              <a:rPr lang="en-US" altLang="ko-KR" sz="1400" dirty="0"/>
              <a:t>, </a:t>
            </a:r>
            <a:r>
              <a:rPr lang="ko-KR" altLang="en-US" sz="1400" dirty="0" err="1"/>
              <a:t>김윤</a:t>
            </a:r>
            <a:r>
              <a:rPr lang="ko-KR" altLang="en-US" sz="1400" dirty="0"/>
              <a:t> </a:t>
            </a:r>
            <a:r>
              <a:rPr lang="ko-KR" altLang="en-US" sz="1400" dirty="0" smtClean="0"/>
              <a:t>한일</a:t>
            </a:r>
            <a:endParaRPr lang="en-US" altLang="ko-KR" sz="1400" dirty="0" smtClean="0"/>
          </a:p>
          <a:p>
            <a:pPr fontAlgn="base"/>
            <a:r>
              <a:rPr lang="en-US" altLang="ko-KR" sz="1400" dirty="0"/>
              <a:t> </a:t>
            </a:r>
            <a:r>
              <a:rPr lang="ko-KR" altLang="en-US" sz="1400" dirty="0" smtClean="0"/>
              <a:t>경제협회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회장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박철희 서울대 교수</a:t>
            </a:r>
            <a:r>
              <a:rPr lang="en-US" altLang="ko-KR" sz="1400" dirty="0" smtClean="0"/>
              <a:t> </a:t>
            </a:r>
            <a:endParaRPr lang="ko-KR" altLang="en-US" sz="1400" dirty="0"/>
          </a:p>
        </p:txBody>
      </p:sp>
      <p:sp>
        <p:nvSpPr>
          <p:cNvPr id="6" name="직사각형 5"/>
          <p:cNvSpPr/>
          <p:nvPr/>
        </p:nvSpPr>
        <p:spPr>
          <a:xfrm>
            <a:off x="-108520" y="5147900"/>
            <a:ext cx="2276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ko-KR" altLang="en-US" dirty="0"/>
              <a:t>○ </a:t>
            </a:r>
            <a:r>
              <a:rPr lang="ko-KR" altLang="en-US" b="1" dirty="0"/>
              <a:t>현인회의 구성원 </a:t>
            </a:r>
            <a:endParaRPr lang="en-US" altLang="ko-KR" b="1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842" y="2852936"/>
            <a:ext cx="3574687" cy="1621631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-108520" y="755412"/>
            <a:ext cx="2127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ko-KR" altLang="en-US" dirty="0"/>
              <a:t>○ </a:t>
            </a:r>
            <a:r>
              <a:rPr lang="ko-KR" altLang="en-US" b="1" dirty="0"/>
              <a:t>현인회의 </a:t>
            </a:r>
            <a:r>
              <a:rPr lang="ko-KR" altLang="en-US" b="1" dirty="0" smtClean="0"/>
              <a:t>취지 </a:t>
            </a:r>
            <a:r>
              <a:rPr lang="en-US" altLang="ko-KR" b="1" dirty="0" smtClean="0"/>
              <a:t> </a:t>
            </a:r>
            <a:endParaRPr lang="en-US" altLang="ko-KR" b="1" dirty="0"/>
          </a:p>
        </p:txBody>
      </p:sp>
      <p:pic>
        <p:nvPicPr>
          <p:cNvPr id="24" name="그림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598" y="6450257"/>
            <a:ext cx="2085732" cy="43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14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</TotalTime>
  <Words>175</Words>
  <Application>Microsoft Office PowerPoint</Application>
  <PresentationFormat>화면 슬라이드 쇼(4:3)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kjcf-song</cp:lastModifiedBy>
  <cp:revision>39</cp:revision>
  <cp:lastPrinted>2015-06-03T06:40:00Z</cp:lastPrinted>
  <dcterms:created xsi:type="dcterms:W3CDTF">2015-05-26T01:47:29Z</dcterms:created>
  <dcterms:modified xsi:type="dcterms:W3CDTF">2015-06-03T09:56:15Z</dcterms:modified>
</cp:coreProperties>
</file>